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Понятие о </a:t>
            </a:r>
            <a:r>
              <a:rPr lang="ru-RU" sz="4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вводности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речевой категории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1857388"/>
          </a:xfrm>
        </p:spPr>
        <p:txBody>
          <a:bodyPr/>
          <a:lstStyle/>
          <a:p>
            <a:pPr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Какой постулат речевого общения нарушен в этом предложении?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Андрей не обиделся на шутку,                    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сам смеялся вместе с нами. </a:t>
            </a:r>
            <a:r>
              <a:rPr lang="ru-RU" sz="36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(В.Каверин)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2264" y="285749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наоборот,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Устраните в тексте нарушения постулатов речевого общения, выбрав необходимые вводные конструкции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5357818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Возможности развития слуха почти невероятны. Великий скрипач Паганини свободно слышал шёпот с расстояния десяти метров. Такой тонкости чувств он обязан природе. Но ему помогали бесчисленные упражнения, которыми он занимался с детства.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1357298"/>
            <a:ext cx="307183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Однако, 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мнению учёных, наоборот,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по воспоминаниям современников, 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конечно, 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разумеется, 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так,  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говорят,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бесспорно,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к сожалению.   </a:t>
            </a:r>
            <a:endParaRPr lang="ru-RU" sz="2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214577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Дождь пошёл.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Дождь пошёл!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428604"/>
            <a:ext cx="885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Сравните предложения. Каким образом в них выражено отношение автора к сообщаемому?</a:t>
            </a:r>
            <a:endParaRPr lang="ru-RU" sz="2800" i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143008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Дождь пошёл.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Хорошо, что дождь пошёл.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214446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Дождь пошёл.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Наконец-то дождь пошёл…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Дождь пошёл.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Дождь пошёл!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Хорошо, что дождь пошёл.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Наконец-то дождь пошёл…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Постулаты речевого общения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7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Г.П.Грайс</a:t>
            </a:r>
            <a:r>
              <a:rPr lang="ru-RU" sz="27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английский логик)</a:t>
            </a:r>
            <a:endParaRPr lang="ru-RU" sz="27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Передавать не больше и не меньше информации, чем этого требует цель диалога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говорить ничего, что является ложным и необоснованным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отклоняться от темы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Избегать непонятных, неточных и неоднозначных выражений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Какой постулат речевого общения нарушен в этом предложении?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Меня окружала непробудная ночь, но я могу щупать,                                 осматриваться руками. (Ф.М.Достоевский)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3214685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 сказать,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Какой постулат речевого общения нарушен в этом предложении?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подкладку выбрали коленкору, но такого добротного и плотного, который,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был ещё лучше шёлку. (Н.В.Гоголь)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3429000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словам Петровича,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Какой постулат речевого общения нарушен в этом предложении?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плюй в колодезь, пригодится воды напиться. (И.А.Крылов)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714620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говорится, 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286</Words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Понятие о вводности как речевой категории</vt:lpstr>
      <vt:lpstr>Дождь пошёл.</vt:lpstr>
      <vt:lpstr>Дождь пошёл.</vt:lpstr>
      <vt:lpstr>Дождь пошёл.</vt:lpstr>
      <vt:lpstr>Дождь пошёл.</vt:lpstr>
      <vt:lpstr>Постулаты речевого общения (Г.П.Грайс – английский логик)</vt:lpstr>
      <vt:lpstr>Какой постулат речевого общения нарушен в этом предложении?</vt:lpstr>
      <vt:lpstr>Какой постулат речевого общения нарушен в этом предложении?</vt:lpstr>
      <vt:lpstr>Какой постулат речевого общения нарушен в этом предложении?</vt:lpstr>
      <vt:lpstr>Какой постулат речевого общения нарушен в этом предложении?</vt:lpstr>
      <vt:lpstr>Устраните в тексте нарушения постулатов речевого общения, выбрав необходимые вводные конструкции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Дождь пошёл.</dc:title>
  <cp:lastModifiedBy>dolganova</cp:lastModifiedBy>
  <cp:revision>10</cp:revision>
  <dcterms:modified xsi:type="dcterms:W3CDTF">2012-03-14T12:42:56Z</dcterms:modified>
</cp:coreProperties>
</file>